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1" r:id="rId3"/>
    <p:sldId id="262" r:id="rId4"/>
    <p:sldId id="264" r:id="rId5"/>
    <p:sldId id="265" r:id="rId6"/>
    <p:sldId id="266" r:id="rId7"/>
    <p:sldId id="270" r:id="rId8"/>
    <p:sldId id="267" r:id="rId9"/>
    <p:sldId id="269" r:id="rId10"/>
    <p:sldId id="268" r:id="rId11"/>
    <p:sldId id="271" r:id="rId12"/>
    <p:sldId id="25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83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F73AF7-974C-BD73-5219-4C52D854EB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74DA04-F87E-ACF7-F9C0-327CF0D045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046966-6F24-A21D-E052-4E71A537E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0ED9E-516C-4552-93CD-06BC07FA3AA4}" type="datetimeFigureOut">
              <a:rPr lang="en-IN" smtClean="0"/>
              <a:t>04-09-2025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F39B2C-0FDF-6AFF-F4E1-7FC20EE43B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99515E-D333-110A-E0C2-541DDAD349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07A2C2-9732-461A-A34C-F36B7AB1095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355481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91ADB3-0234-AA9D-2687-C27C4599D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4175D81-D7A3-353A-119A-67C87D670D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F87A0D-0D1A-CD5F-3338-87D202CA95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0ED9E-516C-4552-93CD-06BC07FA3AA4}" type="datetimeFigureOut">
              <a:rPr lang="en-IN" smtClean="0"/>
              <a:t>04-09-2025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3834E4-D6BC-FB1C-5200-DC24B5C85F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9D85E2-D4FD-8F77-2AE3-A09EA7F96F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07A2C2-9732-461A-A34C-F36B7AB1095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86460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4F27AB3-C316-8A9C-7EE7-B56BFA5ADB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C6D1BC-1F48-E6EC-0E30-871F44FC8C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F55FA2-690F-3866-1D1E-D4E7F0BFF1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0ED9E-516C-4552-93CD-06BC07FA3AA4}" type="datetimeFigureOut">
              <a:rPr lang="en-IN" smtClean="0"/>
              <a:t>04-09-2025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EF7AA2-3AE3-33D1-DFCB-33B0019BF5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EB7B9E-249F-4802-0DA6-4A91EAF967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07A2C2-9732-461A-A34C-F36B7AB1095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9484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F2F24-290D-A54A-5AF7-817B0ADE2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833CDE-736C-13CE-24DE-1D5525F65D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A1254B-1F7D-C8EF-21CB-02D3EA7F04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0ED9E-516C-4552-93CD-06BC07FA3AA4}" type="datetimeFigureOut">
              <a:rPr lang="en-IN" smtClean="0"/>
              <a:t>04-09-2025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F5A70B-F808-1624-52C0-D0E5644243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CC6764-0121-15B9-BCF8-BCD9351B0B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07A2C2-9732-461A-A34C-F36B7AB1095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591822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1EB9BF-8FB5-3BFD-9F7A-D9B406FBF4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AB7C23-5F3E-36B9-99C4-24147C6039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418614-0F1C-40E1-C86B-687B7DC313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0ED9E-516C-4552-93CD-06BC07FA3AA4}" type="datetimeFigureOut">
              <a:rPr lang="en-IN" smtClean="0"/>
              <a:t>04-09-2025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B3B9ED-0FFE-ED2B-9FDF-CA964B7345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6347FF-0168-3BC2-05C6-552BF9271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07A2C2-9732-461A-A34C-F36B7AB1095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774600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38D74-6BF4-369D-DB38-F28CE81CF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229F4-BCEA-7336-C128-4F28BC40CA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F89F0A-FFAB-86F9-4543-1CD7425560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C2DBB4-E47C-69EB-41CD-C58544B398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0ED9E-516C-4552-93CD-06BC07FA3AA4}" type="datetimeFigureOut">
              <a:rPr lang="en-IN" smtClean="0"/>
              <a:t>04-09-2025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1B4A9F-C86F-6A15-8AA7-09AE1CB189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3A4946-4F65-5D27-1833-B2E58141D1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07A2C2-9732-461A-A34C-F36B7AB1095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332598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46F36-C34C-5109-A28B-89A140EF14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9B7E44-43CB-D93F-FC7F-5ADF08E5D6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5C7B53-9C8B-726D-C6DD-D26DA319BE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D4F79AA-8942-FC0F-7850-70D68226E96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33FD54-D263-CEA2-3B89-EEB1A1C94EF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EA18659-7358-6629-A4FB-D4D4C2296C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0ED9E-516C-4552-93CD-06BC07FA3AA4}" type="datetimeFigureOut">
              <a:rPr lang="en-IN" smtClean="0"/>
              <a:t>04-09-2025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172EAB8-259C-A14A-C30A-79B46C3046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0C9B775-9F45-FD5C-DA3B-80B9307C11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07A2C2-9732-461A-A34C-F36B7AB1095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60471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2633F9-4F04-7823-7748-4AF95E299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E7D84C7-C187-DBD8-6321-C36ED76A07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0ED9E-516C-4552-93CD-06BC07FA3AA4}" type="datetimeFigureOut">
              <a:rPr lang="en-IN" smtClean="0"/>
              <a:t>04-09-2025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ECC246-6034-9B94-CF66-C702545AE9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DF1A3F-CB4E-66F3-7D39-6A1EE9B36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07A2C2-9732-461A-A34C-F36B7AB1095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504169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01CEDB7-9AEB-D7E1-28FA-2D8A30A6C4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0ED9E-516C-4552-93CD-06BC07FA3AA4}" type="datetimeFigureOut">
              <a:rPr lang="en-IN" smtClean="0"/>
              <a:t>04-09-2025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336D8B-FC9E-A014-DDD9-DE7F700A2E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50848E-E003-D5C0-D9A5-786A284BB2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07A2C2-9732-461A-A34C-F36B7AB1095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595474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DBE062-56DB-D5A4-3C43-CB2AB58A89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71182A-6350-EB54-167D-D53265224B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7635A8-5616-6999-66C2-DF5DE1C772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DF262F-EC3E-8A37-EA21-A9D41F0B9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0ED9E-516C-4552-93CD-06BC07FA3AA4}" type="datetimeFigureOut">
              <a:rPr lang="en-IN" smtClean="0"/>
              <a:t>04-09-2025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AACFEF-A078-A84A-3B1E-F29C4627CD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D6AAA2-EA55-D282-A624-145A15691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07A2C2-9732-461A-A34C-F36B7AB1095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5280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DEAFE6-7DA6-2C4E-1E3C-D8BE49165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2786857-FD90-32FB-6F36-5EA2346107D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70E011-CF5A-7FFE-9323-F21A4820BD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6337D8-843C-3AE4-96D4-432B2BE41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0ED9E-516C-4552-93CD-06BC07FA3AA4}" type="datetimeFigureOut">
              <a:rPr lang="en-IN" smtClean="0"/>
              <a:t>04-09-2025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9DA99C-13A5-021F-D651-B737547668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0581CF-0414-79B6-A86D-E0E549E34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07A2C2-9732-461A-A34C-F36B7AB1095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015309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84CE78E-E2E2-8479-0A5D-8C6BBFB0C9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484BBF-B624-CFA5-FBB9-BC6567E909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87CEEF-844F-74FF-BCFE-8B2701511C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F0ED9E-516C-4552-93CD-06BC07FA3AA4}" type="datetimeFigureOut">
              <a:rPr lang="en-IN" smtClean="0"/>
              <a:t>04-09-2025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367BC6-152C-B8A2-C476-48A0D16EC3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396680-C5D2-E0BC-0A8E-F5F5ABAB42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07A2C2-9732-461A-A34C-F36B7AB1095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2391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617D0-4AD6-0C14-9B5C-7F2BD709828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INTERKOMPAKTO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58A1F4-7076-A153-33B7-451F4DD73EB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dirty="0">
                <a:solidFill>
                  <a:srgbClr val="00B0F0"/>
                </a:solidFill>
              </a:rPr>
              <a:t>UX Prototype</a:t>
            </a:r>
          </a:p>
        </p:txBody>
      </p:sp>
    </p:spTree>
    <p:extLst>
      <p:ext uri="{BB962C8B-B14F-4D97-AF65-F5344CB8AC3E}">
        <p14:creationId xmlns:p14="http://schemas.microsoft.com/office/powerpoint/2010/main" val="28691887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54044C-844A-4256-2C78-0BABB851B9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00B0F0"/>
                </a:solidFill>
              </a:rPr>
              <a:t>INTERKOMPAKTO – UX PROTOTYPE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6374745-9120-1DA3-45B4-BA492A33C4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3172" y="1825625"/>
            <a:ext cx="9125655" cy="4351338"/>
          </a:xfrm>
        </p:spPr>
      </p:pic>
    </p:spTree>
    <p:extLst>
      <p:ext uri="{BB962C8B-B14F-4D97-AF65-F5344CB8AC3E}">
        <p14:creationId xmlns:p14="http://schemas.microsoft.com/office/powerpoint/2010/main" val="3862446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3882B4-8BA5-1E1A-9442-8D921472C0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9B47C-4CCA-C169-CFA1-91D49206D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00B050"/>
                </a:solidFill>
              </a:rPr>
              <a:t>INTERKOMPAKTO – UX PROTOTYPE</a:t>
            </a:r>
          </a:p>
        </p:txBody>
      </p:sp>
      <p:pic>
        <p:nvPicPr>
          <p:cNvPr id="5" name="Content Placeholder 4" descr="Front steps and columns of a majestic city building">
            <a:extLst>
              <a:ext uri="{FF2B5EF4-FFF2-40B4-BE49-F238E27FC236}">
                <a16:creationId xmlns:a16="http://schemas.microsoft.com/office/drawing/2014/main" id="{016553B9-1B1D-ABE1-3CAD-11821986E8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00" y="1825625"/>
            <a:ext cx="6528600" cy="4351338"/>
          </a:xfrm>
        </p:spPr>
      </p:pic>
    </p:spTree>
    <p:extLst>
      <p:ext uri="{BB962C8B-B14F-4D97-AF65-F5344CB8AC3E}">
        <p14:creationId xmlns:p14="http://schemas.microsoft.com/office/powerpoint/2010/main" val="35404271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5A4418-9C06-9D3E-EEE8-20BC40ED41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348AA9-1488-042E-AF2C-E0D638370D9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>
                <a:solidFill>
                  <a:srgbClr val="00B050"/>
                </a:solidFill>
              </a:rPr>
              <a:t>INTERKOMPAKTO – UX PROTOTYPE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8473E8-A57F-B695-5885-F9A83AC123F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dirty="0"/>
              <a:t>Thanks!</a:t>
            </a:r>
          </a:p>
        </p:txBody>
      </p:sp>
    </p:spTree>
    <p:extLst>
      <p:ext uri="{BB962C8B-B14F-4D97-AF65-F5344CB8AC3E}">
        <p14:creationId xmlns:p14="http://schemas.microsoft.com/office/powerpoint/2010/main" val="41694224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835681-4C0D-794C-5A89-57A0FE184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00B050"/>
                </a:solidFill>
              </a:rPr>
              <a:t>INTERKOMPAKTO – UX PROTOTYPE</a:t>
            </a:r>
          </a:p>
        </p:txBody>
      </p:sp>
      <p:pic>
        <p:nvPicPr>
          <p:cNvPr id="5" name="Content Placeholder 4" descr="Hand with a gavel">
            <a:extLst>
              <a:ext uri="{FF2B5EF4-FFF2-40B4-BE49-F238E27FC236}">
                <a16:creationId xmlns:a16="http://schemas.microsoft.com/office/drawing/2014/main" id="{66F62990-0682-B422-F054-FA5D3C7131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2496" y="1825625"/>
            <a:ext cx="6527007" cy="4351338"/>
          </a:xfrm>
        </p:spPr>
      </p:pic>
    </p:spTree>
    <p:extLst>
      <p:ext uri="{BB962C8B-B14F-4D97-AF65-F5344CB8AC3E}">
        <p14:creationId xmlns:p14="http://schemas.microsoft.com/office/powerpoint/2010/main" val="26754392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9800D0-CB34-0EE7-CD54-FB2AA3A70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00B0F0"/>
                </a:solidFill>
              </a:rPr>
              <a:t>INTERKOMPAKTO – UX PROTOTYPE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8E51C6C-EB71-26D2-F7F8-8A6B55CBC6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8910" y="1825625"/>
            <a:ext cx="8934180" cy="4351338"/>
          </a:xfrm>
        </p:spPr>
      </p:pic>
    </p:spTree>
    <p:extLst>
      <p:ext uri="{BB962C8B-B14F-4D97-AF65-F5344CB8AC3E}">
        <p14:creationId xmlns:p14="http://schemas.microsoft.com/office/powerpoint/2010/main" val="19195241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0DB6F8-47DE-D934-D072-E38560978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INTERKOMPAKTO – UX PROTOTYPE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0F08950-9976-C762-E906-F350DBB756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844" y="1825625"/>
            <a:ext cx="9222311" cy="4351338"/>
          </a:xfrm>
        </p:spPr>
      </p:pic>
    </p:spTree>
    <p:extLst>
      <p:ext uri="{BB962C8B-B14F-4D97-AF65-F5344CB8AC3E}">
        <p14:creationId xmlns:p14="http://schemas.microsoft.com/office/powerpoint/2010/main" val="4041463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984EB7-0A73-13EA-8E53-E0EC6E2D5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00B050"/>
                </a:solidFill>
              </a:rPr>
              <a:t>INTERKOMPAKTO – UX PROTOTYPE</a:t>
            </a:r>
            <a:endParaRPr lang="en-IN" b="1" dirty="0">
              <a:solidFill>
                <a:srgbClr val="00B050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C0E609D-2876-3F08-215E-C8B3241820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5383" y="1825625"/>
            <a:ext cx="9281233" cy="4351338"/>
          </a:xfrm>
        </p:spPr>
      </p:pic>
    </p:spTree>
    <p:extLst>
      <p:ext uri="{BB962C8B-B14F-4D97-AF65-F5344CB8AC3E}">
        <p14:creationId xmlns:p14="http://schemas.microsoft.com/office/powerpoint/2010/main" val="19052188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BFF4D-19FE-2E1F-870F-DE1460C9F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00B0F0"/>
                </a:solidFill>
              </a:rPr>
              <a:t>INTERKOMPAKTO – UX PROTOTYPE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BE04FDB-2ABC-91BF-0A00-3ED4100C16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55383" y="1825625"/>
            <a:ext cx="9281233" cy="4351338"/>
          </a:xfrm>
        </p:spPr>
      </p:pic>
    </p:spTree>
    <p:extLst>
      <p:ext uri="{BB962C8B-B14F-4D97-AF65-F5344CB8AC3E}">
        <p14:creationId xmlns:p14="http://schemas.microsoft.com/office/powerpoint/2010/main" val="17544102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5CE16E-D7BB-44CA-E738-91B0F087C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00B050"/>
                </a:solidFill>
              </a:rPr>
              <a:t>INTERKOMPAKTO – UX PROTOTYPE</a:t>
            </a:r>
          </a:p>
        </p:txBody>
      </p:sp>
      <p:pic>
        <p:nvPicPr>
          <p:cNvPr id="5" name="Content Placeholder 4" descr="Front steps and columns of a majestic city building">
            <a:extLst>
              <a:ext uri="{FF2B5EF4-FFF2-40B4-BE49-F238E27FC236}">
                <a16:creationId xmlns:a16="http://schemas.microsoft.com/office/drawing/2014/main" id="{7BE82C51-1846-B595-EC0A-64B2C77719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00" y="1825625"/>
            <a:ext cx="6528600" cy="4351338"/>
          </a:xfrm>
        </p:spPr>
      </p:pic>
    </p:spTree>
    <p:extLst>
      <p:ext uri="{BB962C8B-B14F-4D97-AF65-F5344CB8AC3E}">
        <p14:creationId xmlns:p14="http://schemas.microsoft.com/office/powerpoint/2010/main" val="25537786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5105A8-16C6-A50A-86AB-71B7D5512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INTERKOMPAKTO – UX PROTOTYPE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6DA7368-24B5-2568-C0D9-970C9E62C5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2735" y="1825625"/>
            <a:ext cx="7146529" cy="4351338"/>
          </a:xfrm>
        </p:spPr>
      </p:pic>
    </p:spTree>
    <p:extLst>
      <p:ext uri="{BB962C8B-B14F-4D97-AF65-F5344CB8AC3E}">
        <p14:creationId xmlns:p14="http://schemas.microsoft.com/office/powerpoint/2010/main" val="38840162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159C4-8968-6ABE-4179-86F6C81DD5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00B050"/>
                </a:solidFill>
              </a:rPr>
              <a:t>INTERKOMPAKTO – UX PROTOTYPE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A512D09-73DC-8A8D-E7B2-C484CB666D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1884" y="1825625"/>
            <a:ext cx="9348231" cy="4351338"/>
          </a:xfrm>
        </p:spPr>
      </p:pic>
    </p:spTree>
    <p:extLst>
      <p:ext uri="{BB962C8B-B14F-4D97-AF65-F5344CB8AC3E}">
        <p14:creationId xmlns:p14="http://schemas.microsoft.com/office/powerpoint/2010/main" val="38596511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49</Words>
  <Application>Microsoft Office PowerPoint</Application>
  <PresentationFormat>Widescreen</PresentationFormat>
  <Paragraphs>14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INTERKOMPAKTO</vt:lpstr>
      <vt:lpstr>INTERKOMPAKTO – UX PROTOTYPE</vt:lpstr>
      <vt:lpstr>INTERKOMPAKTO – UX PROTOTYPE</vt:lpstr>
      <vt:lpstr>INTERKOMPAKTO – UX PROTOTYPE</vt:lpstr>
      <vt:lpstr>INTERKOMPAKTO – UX PROTOTYPE</vt:lpstr>
      <vt:lpstr>INTERKOMPAKTO – UX PROTOTYPE</vt:lpstr>
      <vt:lpstr>INTERKOMPAKTO – UX PROTOTYPE</vt:lpstr>
      <vt:lpstr>INTERKOMPAKTO – UX PROTOTYPE</vt:lpstr>
      <vt:lpstr>INTERKOMPAKTO – UX PROTOTYPE</vt:lpstr>
      <vt:lpstr>INTERKOMPAKTO – UX PROTOTYPE</vt:lpstr>
      <vt:lpstr>INTERKOMPAKTO – UX PROTOTYPE</vt:lpstr>
      <vt:lpstr>INTERKOMPAKTO – UX PROTOTYPE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Anand Manikutty</dc:creator>
  <cp:lastModifiedBy>Anand Manikutty</cp:lastModifiedBy>
  <cp:revision>2</cp:revision>
  <dcterms:created xsi:type="dcterms:W3CDTF">2025-09-04T04:02:15Z</dcterms:created>
  <dcterms:modified xsi:type="dcterms:W3CDTF">2025-09-04T04:10:43Z</dcterms:modified>
</cp:coreProperties>
</file>